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0"/>
  </p:notesMasterIdLst>
  <p:sldIdLst>
    <p:sldId id="256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299" r:id="rId17"/>
    <p:sldId id="26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29-12-2025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957580" y="1827074"/>
            <a:ext cx="102768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 Prediction and Energy Arbitrage Modeling for Wind Farms Using ML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9001275" y="4764139"/>
            <a:ext cx="290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Date :</a:t>
            </a:r>
            <a:r>
              <a:rPr lang="en-GB" sz="2800" dirty="0"/>
              <a:t> 06.01.2026</a:t>
            </a:r>
          </a:p>
          <a:p>
            <a:r>
              <a:rPr lang="en-GB" sz="2800" b="1" dirty="0"/>
              <a:t>Place: </a:t>
            </a:r>
            <a:r>
              <a:rPr lang="en-GB" sz="2800" dirty="0"/>
              <a:t>Flensburg</a:t>
            </a:r>
            <a:endParaRPr lang="LID4096" sz="28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8269A79-7902-7054-CACC-FE68460FF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077FA-9D72-BC9B-C1EA-CB969B56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99BF6-73FD-FBBD-5656-F39A085CF37C}"/>
              </a:ext>
            </a:extLst>
          </p:cNvPr>
          <p:cNvSpPr txBox="1"/>
          <p:nvPr/>
        </p:nvSpPr>
        <p:spPr>
          <a:xfrm>
            <a:off x="290046" y="4693294"/>
            <a:ext cx="406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Presented:</a:t>
            </a:r>
          </a:p>
          <a:p>
            <a:r>
              <a:rPr lang="en-US" sz="2800" dirty="0"/>
              <a:t>Karan Soni</a:t>
            </a:r>
          </a:p>
          <a:p>
            <a:r>
              <a:rPr lang="en-US" sz="2800" dirty="0" err="1"/>
              <a:t>Madhvesh</a:t>
            </a:r>
            <a:r>
              <a:rPr lang="en-US" sz="2800" dirty="0"/>
              <a:t> </a:t>
            </a:r>
            <a:r>
              <a:rPr lang="en-US" sz="2800" dirty="0" err="1"/>
              <a:t>Gorakhiya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FE552-12B0-9F05-7E61-B72FE8047E4D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AC2AFF2-929F-814E-05B3-4981A89477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968F402-2910-78C2-C92C-73C37D468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29-12-2025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456915"/>
            <a:chOff x="223122" y="1943879"/>
            <a:chExt cx="5317807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607810" cy="14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76" y="2626575"/>
            <a:ext cx="8831126" cy="3510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24844-8E63-C2FA-FF18-C027A081B2F8}"/>
              </a:ext>
            </a:extLst>
          </p:cNvPr>
          <p:cNvSpPr txBox="1"/>
          <p:nvPr/>
        </p:nvSpPr>
        <p:spPr>
          <a:xfrm>
            <a:off x="6384290" y="1240156"/>
            <a:ext cx="580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Modern energy systems increasingly use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forecasting</a:t>
            </a:r>
            <a:endParaRPr lang="en-US" altLang="en-DE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decisions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C2744-69A7-0F46-5D5C-9D38E33B62D9}"/>
              </a:ext>
            </a:extLst>
          </p:cNvPr>
          <p:cNvSpPr txBox="1"/>
          <p:nvPr/>
        </p:nvSpPr>
        <p:spPr>
          <a:xfrm>
            <a:off x="5078730" y="6110128"/>
            <a:ext cx="240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Statistics Germany | BWE </a:t>
            </a:r>
            <a:r>
              <a:rPr lang="en-US" sz="1000" dirty="0" err="1">
                <a:hlinkClick r:id="rId5"/>
              </a:rPr>
              <a:t>e.V.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70" y="1223637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60385" y="2105693"/>
            <a:ext cx="764300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818063" y="3090380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4901982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14926" y="4375603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29-12-2025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1167</Words>
  <Application>Microsoft Office PowerPoint</Application>
  <PresentationFormat>Widescreen</PresentationFormat>
  <Paragraphs>248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Roboto Black</vt:lpstr>
      <vt:lpstr>Wingdings</vt:lpstr>
      <vt:lpstr>1_Custom Design</vt:lpstr>
      <vt:lpstr>Custom Design</vt:lpstr>
      <vt:lpstr>Packager Shell Object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347</cp:revision>
  <dcterms:created xsi:type="dcterms:W3CDTF">2023-05-10T09:31:16Z</dcterms:created>
  <dcterms:modified xsi:type="dcterms:W3CDTF">2025-12-29T17:06:47Z</dcterms:modified>
</cp:coreProperties>
</file>